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A2A6E-5BCF-EA48-A347-715CC807C96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7BB-3BE3-F349-9DCA-D4B8D7190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73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1D7BB-3BE3-F349-9DCA-D4B8D7190B3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13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97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98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7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33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5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81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64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27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71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05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9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1D89-80E2-0942-AF5A-9ED9228E30DC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E181-1849-514B-B171-FF18F010BE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9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039852" y="5737163"/>
            <a:ext cx="54358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/>
              <a:t>FIERA MILANO </a:t>
            </a:r>
            <a:r>
              <a:rPr lang="it-IT" sz="2500" dirty="0"/>
              <a:t>MAY 8-11 MAGGIO 2017</a:t>
            </a:r>
            <a:endParaRPr lang="it-IT" sz="2500" dirty="0">
              <a:effectLst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13" y="402442"/>
            <a:ext cx="2961225" cy="749946"/>
          </a:xfrm>
          <a:prstGeom prst="rect">
            <a:avLst/>
          </a:prstGeom>
        </p:spPr>
      </p:pic>
      <p:pic>
        <p:nvPicPr>
          <p:cNvPr id="9" name="Immagine 8" descr="Schermata 01-2457766 alle 18.09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40" y="272692"/>
            <a:ext cx="2502080" cy="9970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475" y="1667954"/>
            <a:ext cx="6682812" cy="36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00" y="6490776"/>
            <a:ext cx="999383" cy="253099"/>
          </a:xfrm>
          <a:prstGeom prst="rect">
            <a:avLst/>
          </a:prstGeom>
        </p:spPr>
      </p:pic>
      <p:pic>
        <p:nvPicPr>
          <p:cNvPr id="6" name="Immagine 5" descr="Schermata 01-2457766 alle 18.09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99" y="6447565"/>
            <a:ext cx="844425" cy="3365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426" y="6308539"/>
            <a:ext cx="871052" cy="475526"/>
          </a:xfrm>
          <a:prstGeom prst="rect">
            <a:avLst/>
          </a:prstGeom>
        </p:spPr>
      </p:pic>
      <p:pic>
        <p:nvPicPr>
          <p:cNvPr id="2" name="Immagine 1" descr="Schermata 04-2457862 alle 09.37.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5" y="105693"/>
            <a:ext cx="8313464" cy="62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5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</Words>
  <Application>Microsoft Office PowerPoint</Application>
  <PresentationFormat>Presentazione su schermo (4:3)</PresentationFormat>
  <Paragraphs>2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Cristiana Savino</cp:lastModifiedBy>
  <cp:revision>13</cp:revision>
  <dcterms:created xsi:type="dcterms:W3CDTF">2017-01-12T16:59:40Z</dcterms:created>
  <dcterms:modified xsi:type="dcterms:W3CDTF">2017-05-08T08:07:13Z</dcterms:modified>
</cp:coreProperties>
</file>